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577" r:id="rId2"/>
    <p:sldId id="574" r:id="rId3"/>
    <p:sldId id="569" r:id="rId4"/>
    <p:sldId id="572" r:id="rId5"/>
    <p:sldId id="556" r:id="rId6"/>
    <p:sldId id="573" r:id="rId7"/>
    <p:sldId id="558" r:id="rId8"/>
    <p:sldId id="563" r:id="rId9"/>
    <p:sldId id="542" r:id="rId10"/>
    <p:sldId id="546" r:id="rId11"/>
    <p:sldId id="555" r:id="rId12"/>
    <p:sldId id="565" r:id="rId13"/>
    <p:sldId id="557" r:id="rId14"/>
    <p:sldId id="566" r:id="rId15"/>
    <p:sldId id="560" r:id="rId16"/>
    <p:sldId id="561" r:id="rId17"/>
    <p:sldId id="57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4"/>
  </p:normalViewPr>
  <p:slideViewPr>
    <p:cSldViewPr>
      <p:cViewPr varScale="1">
        <p:scale>
          <a:sx n="94" d="100"/>
          <a:sy n="94" d="100"/>
        </p:scale>
        <p:origin x="51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056801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8205340" y="2055819"/>
            <a:ext cx="169238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898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86" y="0"/>
            <a:ext cx="6403014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88" y="2806877"/>
            <a:ext cx="3263492" cy="32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D32DC-E283-0BB1-113F-E99F6DA5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6" y="1097107"/>
            <a:ext cx="11145214" cy="4381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037" r="13713" b="13981"/>
          <a:stretch/>
        </p:blipFill>
        <p:spPr>
          <a:xfrm>
            <a:off x="8015298" y="200070"/>
            <a:ext cx="3553309" cy="22208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544272" y="548680"/>
            <a:ext cx="2493577" cy="849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338884" y="3468033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757440" y="3468033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096943" y="3433388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630161" y="3429000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17232" y="5165771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977780" y="5148568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384032" y="5148568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746156" y="5194902"/>
            <a:ext cx="485991" cy="48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3" y="3827008"/>
            <a:ext cx="596833" cy="563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2" y="3861056"/>
            <a:ext cx="596833" cy="563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1EE0C-48AB-B0F9-70D1-5C3EE0DA9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39"/>
            <a:ext cx="596833" cy="563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0" y="3819323"/>
            <a:ext cx="596833" cy="563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4A6C19-2626-DCF9-14B6-661D38F3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4" y="5602736"/>
            <a:ext cx="596833" cy="563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2" y="5578225"/>
            <a:ext cx="596833" cy="563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E51AD-7092-4D57-088A-E49863410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7" y="5602736"/>
            <a:ext cx="596833" cy="563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4" y="5578225"/>
            <a:ext cx="596833" cy="563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2E4C9F-293D-71E1-BCCF-C42D1A1B5C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3450590" y="3468032"/>
            <a:ext cx="485991" cy="4859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F267CC-3B07-55C3-9FDC-260FC92BB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604123" y="3452880"/>
            <a:ext cx="485991" cy="4859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BB21-E744-0EEA-15FE-4D86C3C599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8140947" y="3429000"/>
            <a:ext cx="485991" cy="4859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2775BF-DFB9-22CD-7B15-834DA2735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0384622" y="3420535"/>
            <a:ext cx="485991" cy="4859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12920A3-C654-A72D-B20C-45A2688F083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993483" y="5122675"/>
            <a:ext cx="485991" cy="4859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66DF9D-3042-AE2F-A77C-C588F461A0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5504837" y="5108664"/>
            <a:ext cx="485991" cy="4859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BB694C-30CC-82FA-A666-91FDC343E6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708776" y="5103664"/>
            <a:ext cx="485991" cy="4859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AD3ACA-E0ED-C179-EC97-586751F5DA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0499" y="3934493"/>
            <a:ext cx="474753" cy="4478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7085" y="3924653"/>
            <a:ext cx="474753" cy="4478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ACC21E5-3152-F477-0749-7728D3C39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834" y="3924653"/>
            <a:ext cx="474753" cy="4478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3D2B5F7-49B0-1BE4-1846-92A63BA035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8944" y="3905223"/>
            <a:ext cx="474753" cy="4478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E43C35-B6BB-CAE7-6F35-2654EC839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8429" y="5651762"/>
            <a:ext cx="474753" cy="4478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5FDFA7-9E7D-F87D-AF4D-5BBA0D836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065" y="5651762"/>
            <a:ext cx="474753" cy="4478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20B573-6C46-2B24-6B05-BF024187F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8776" y="5651762"/>
            <a:ext cx="474753" cy="4478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7E67B9-FBF1-BC79-A72E-8D9607A67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5860" y="5619886"/>
            <a:ext cx="474753" cy="4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59" y="345634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7" y="3392862"/>
            <a:ext cx="754702" cy="748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11" y="5170820"/>
            <a:ext cx="793399" cy="7484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37" y="5193152"/>
            <a:ext cx="793399" cy="748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3" y="3501008"/>
            <a:ext cx="754702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2" y="3437527"/>
            <a:ext cx="754702" cy="703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9" y="5229200"/>
            <a:ext cx="793399" cy="703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03" y="5193152"/>
            <a:ext cx="793399" cy="7038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31" y="3434010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9" y="3456343"/>
            <a:ext cx="754702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628" y="3411678"/>
            <a:ext cx="754702" cy="7484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777" y="3456343"/>
            <a:ext cx="754702" cy="703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04" y="5186050"/>
            <a:ext cx="793399" cy="7484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3" y="5229200"/>
            <a:ext cx="793399" cy="703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74" y="5294022"/>
            <a:ext cx="793399" cy="703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6" y="5170820"/>
            <a:ext cx="793399" cy="7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BÀI SỐ 1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1 </a:t>
            </a:r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774" y="-1102217"/>
              <a:ext cx="3821889" cy="167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48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THEO Ý THÍCH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1341900" y="2258415"/>
            <a:ext cx="9225059" cy="2568032"/>
            <a:chOff x="1341900" y="2258415"/>
            <a:chExt cx="9225059" cy="2568032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7482" y="2258415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3313940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ÔN TẬP BÀI 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640" y="3991611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MÚA LÂN</a:t>
              </a: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10939891-D18A-A30D-478F-C9CCDD1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76" y="4501300"/>
            <a:ext cx="280831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ĐỌC NHẠC: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316" y="4988944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844824"/>
            <a:ext cx="10801200" cy="4483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48F2D5-4BA9-CAE6-01A9-566D228694A6}"/>
              </a:ext>
            </a:extLst>
          </p:cNvPr>
          <p:cNvSpPr txBox="1"/>
          <p:nvPr/>
        </p:nvSpPr>
        <p:spPr>
          <a:xfrm>
            <a:off x="839416" y="3937150"/>
            <a:ext cx="5872608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FB246-4755-7F9B-535E-454A52E2E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24" y="3560184"/>
            <a:ext cx="4104456" cy="250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2BBB3-AC79-6B6E-EB0B-E1C004549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5879976" y="334514"/>
            <a:ext cx="3456384" cy="2099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C0DEEB-DE87-4510-A12C-CF19844AF6BD}"/>
              </a:ext>
            </a:extLst>
          </p:cNvPr>
          <p:cNvSpPr/>
          <p:nvPr/>
        </p:nvSpPr>
        <p:spPr>
          <a:xfrm>
            <a:off x="6280114" y="632118"/>
            <a:ext cx="2664296" cy="595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KHÚC NHẠC DƯỚI TRĂ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944" y="5125438"/>
            <a:ext cx="583264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Y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–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Phùng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Sửu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18" y="4149080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MÚA LÂN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FF97CCC-0CFB-C63D-2CCF-2C427B2B8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3B167-DA25-3B31-13F3-DEEF74BE372F}"/>
              </a:ext>
            </a:extLst>
          </p:cNvPr>
          <p:cNvSpPr txBox="1"/>
          <p:nvPr/>
        </p:nvSpPr>
        <p:spPr>
          <a:xfrm>
            <a:off x="2410364" y="3612360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72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392" y="3610499"/>
            <a:ext cx="4680520" cy="269882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47F6AD-5895-4940-98A9-56DE6DEB6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1026" name="Picture 16">
            <a:extLst>
              <a:ext uri="{FF2B5EF4-FFF2-40B4-BE49-F238E27FC236}">
                <a16:creationId xmlns:a16="http://schemas.microsoft.com/office/drawing/2014/main" id="{B6C4A89F-7012-DACD-AD64-EDE070A93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2" y="1788490"/>
            <a:ext cx="4976002" cy="18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05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F28D3B-C8E2-4B1C-B5FE-E191D6425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851" y="4278238"/>
            <a:ext cx="3744416" cy="2037291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450425-0529-46FF-A184-62E22CCA1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  <p:pic>
        <p:nvPicPr>
          <p:cNvPr id="2050" name="Picture 22">
            <a:extLst>
              <a:ext uri="{FF2B5EF4-FFF2-40B4-BE49-F238E27FC236}">
                <a16:creationId xmlns:a16="http://schemas.microsoft.com/office/drawing/2014/main" id="{45D26E63-14F0-3408-2062-4A1C3C43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1" y="1828874"/>
            <a:ext cx="5150301" cy="24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3EC68D-2F22-5219-5C40-5A30FE199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7" t="28622" r="71509" b="68251"/>
          <a:stretch/>
        </p:blipFill>
        <p:spPr>
          <a:xfrm>
            <a:off x="1631504" y="5363796"/>
            <a:ext cx="936104" cy="468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00398-D3A8-FA3C-43F9-560872803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456" y="3212976"/>
            <a:ext cx="9649072" cy="1117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E68E-465F-FF22-86ED-522C71AD1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86" t="28753" r="25631" b="67726"/>
          <a:stretch/>
        </p:blipFill>
        <p:spPr>
          <a:xfrm>
            <a:off x="9291178" y="4216516"/>
            <a:ext cx="936104" cy="528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57148A-F595-4108-588C-7BC98683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40" t="27606" r="59476" b="67754"/>
          <a:stretch/>
        </p:blipFill>
        <p:spPr>
          <a:xfrm>
            <a:off x="2567608" y="4951762"/>
            <a:ext cx="936104" cy="695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08CF4-F295-5327-D627-8D38EA5CFE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4037976" y="4847672"/>
            <a:ext cx="936104" cy="52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07DBE-F4FE-B7D4-CD11-5600B7EE7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5555940" y="4855262"/>
            <a:ext cx="936104" cy="528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FCD6C-A301-9C79-B2C6-FCE6A90F1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6514140" y="4861030"/>
            <a:ext cx="936104" cy="528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2E6FC-E506-674D-2426-5FC3A8B773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10" t="28622" r="48007" b="67856"/>
          <a:stretch/>
        </p:blipFill>
        <p:spPr>
          <a:xfrm>
            <a:off x="7428148" y="4845041"/>
            <a:ext cx="936104" cy="528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FFBEC-9997-1329-9BFD-DFFE2F2E19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79" t="28622" r="37175" b="67317"/>
          <a:stretch/>
        </p:blipFill>
        <p:spPr>
          <a:xfrm>
            <a:off x="8389952" y="4480604"/>
            <a:ext cx="864096" cy="609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5C92C-293F-ED73-A9BB-264B431A7E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4367808" y="272078"/>
            <a:ext cx="3456384" cy="1584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BB0745-5DFE-92C5-8805-2777E48EC68C}"/>
              </a:ext>
            </a:extLst>
          </p:cNvPr>
          <p:cNvSpPr/>
          <p:nvPr/>
        </p:nvSpPr>
        <p:spPr>
          <a:xfrm>
            <a:off x="4767946" y="525820"/>
            <a:ext cx="2664296" cy="44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7954</TotalTime>
  <Words>118</Words>
  <Application>Microsoft Macintosh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630</cp:revision>
  <dcterms:created xsi:type="dcterms:W3CDTF">2010-04-30T18:19:48Z</dcterms:created>
  <dcterms:modified xsi:type="dcterms:W3CDTF">2024-09-19T17:07:10Z</dcterms:modified>
</cp:coreProperties>
</file>